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90365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5441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1875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7138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0946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01493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706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88153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52500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29566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2563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fr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fr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36C27-31A6-4957-9653-AD1A68CE6C98}" type="datetimeFigureOut">
              <a:rPr lang="fr-BE" smtClean="0"/>
              <a:t>12-06-17</a:t>
            </a:fld>
            <a:endParaRPr lang="fr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31630-DE7C-4B54-AEC9-7587269685CB}" type="slidenum">
              <a:rPr lang="fr-BE" smtClean="0"/>
              <a:t>‹nr.›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18716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1" y="5583116"/>
            <a:ext cx="5879122" cy="1072662"/>
          </a:xfrm>
        </p:spPr>
        <p:txBody>
          <a:bodyPr>
            <a:normAutofit lnSpcReduction="10000"/>
          </a:bodyPr>
          <a:lstStyle/>
          <a:p>
            <a:r>
              <a:rPr lang="fr-BE" dirty="0"/>
              <a:t>Dit </a:t>
            </a:r>
            <a:r>
              <a:rPr lang="fr-BE" dirty="0" err="1"/>
              <a:t>is</a:t>
            </a:r>
            <a:r>
              <a:rPr lang="fr-BE" dirty="0"/>
              <a:t> </a:t>
            </a:r>
            <a:r>
              <a:rPr lang="fr-BE" dirty="0" err="1"/>
              <a:t>Teun</a:t>
            </a:r>
            <a:r>
              <a:rPr lang="fr-BE" dirty="0"/>
              <a:t>, </a:t>
            </a:r>
            <a:r>
              <a:rPr lang="fr-BE" dirty="0" err="1"/>
              <a:t>hij</a:t>
            </a:r>
            <a:r>
              <a:rPr lang="fr-BE" dirty="0"/>
              <a:t> </a:t>
            </a:r>
            <a:r>
              <a:rPr lang="fr-BE" dirty="0" err="1"/>
              <a:t>leeft</a:t>
            </a:r>
            <a:r>
              <a:rPr lang="fr-BE" dirty="0"/>
              <a:t> in het </a:t>
            </a:r>
            <a:r>
              <a:rPr lang="fr-BE" dirty="0" err="1"/>
              <a:t>gebied</a:t>
            </a:r>
            <a:r>
              <a:rPr lang="fr-BE" dirty="0"/>
              <a:t> van de </a:t>
            </a:r>
            <a:r>
              <a:rPr lang="fr-BE" dirty="0" err="1"/>
              <a:t>vruchtbare</a:t>
            </a:r>
            <a:r>
              <a:rPr lang="fr-BE" dirty="0"/>
              <a:t> </a:t>
            </a:r>
            <a:r>
              <a:rPr lang="fr-BE" dirty="0" err="1"/>
              <a:t>sikkel</a:t>
            </a:r>
            <a:r>
              <a:rPr lang="fr-BE" dirty="0"/>
              <a:t> </a:t>
            </a:r>
            <a:r>
              <a:rPr lang="fr-BE" dirty="0" err="1"/>
              <a:t>omstreeks</a:t>
            </a:r>
            <a:r>
              <a:rPr lang="fr-BE" dirty="0"/>
              <a:t> 10.000 </a:t>
            </a:r>
            <a:r>
              <a:rPr lang="fr-BE" dirty="0" err="1"/>
              <a:t>voor</a:t>
            </a:r>
            <a:r>
              <a:rPr lang="fr-BE" dirty="0"/>
              <a:t> Christus. </a:t>
            </a:r>
            <a:r>
              <a:rPr lang="fr-BE" dirty="0" err="1"/>
              <a:t>Hij</a:t>
            </a:r>
            <a:r>
              <a:rPr lang="fr-BE" dirty="0"/>
              <a:t> </a:t>
            </a:r>
            <a:r>
              <a:rPr lang="fr-BE" dirty="0" err="1"/>
              <a:t>zit</a:t>
            </a:r>
            <a:r>
              <a:rPr lang="fr-BE" dirty="0"/>
              <a:t> met </a:t>
            </a:r>
            <a:r>
              <a:rPr lang="fr-BE" dirty="0" err="1"/>
              <a:t>een</a:t>
            </a:r>
            <a:r>
              <a:rPr lang="fr-BE" dirty="0"/>
              <a:t> </a:t>
            </a:r>
            <a:r>
              <a:rPr lang="fr-BE" dirty="0" err="1"/>
              <a:t>probleem</a:t>
            </a:r>
            <a:r>
              <a:rPr lang="fr-BE" dirty="0"/>
              <a:t>. 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671538" cy="542058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229" y="0"/>
            <a:ext cx="4050771" cy="2620108"/>
          </a:xfrm>
          <a:prstGeom prst="rect">
            <a:avLst/>
          </a:prstGeom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5747240" y="5583116"/>
            <a:ext cx="5879122" cy="107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Welke</a:t>
            </a:r>
            <a:r>
              <a:rPr lang="fr-BE" dirty="0"/>
              <a:t> </a:t>
            </a:r>
            <a:r>
              <a:rPr lang="fr-BE" dirty="0" err="1"/>
              <a:t>landen</a:t>
            </a:r>
            <a:r>
              <a:rPr lang="fr-BE" dirty="0"/>
              <a:t> </a:t>
            </a:r>
            <a:r>
              <a:rPr lang="fr-BE" dirty="0" err="1"/>
              <a:t>zijn</a:t>
            </a:r>
            <a:r>
              <a:rPr lang="fr-BE" dirty="0"/>
              <a:t> dit nu?</a:t>
            </a:r>
          </a:p>
        </p:txBody>
      </p:sp>
    </p:spTree>
    <p:extLst>
      <p:ext uri="{BB962C8B-B14F-4D97-AF65-F5344CB8AC3E}">
        <p14:creationId xmlns:p14="http://schemas.microsoft.com/office/powerpoint/2010/main" val="686671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79130" y="4562183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Teun</a:t>
            </a:r>
            <a:r>
              <a:rPr lang="fr-BE" sz="2400" dirty="0"/>
              <a:t> kan dus </a:t>
            </a:r>
            <a:r>
              <a:rPr lang="fr-BE" sz="2400" dirty="0" err="1"/>
              <a:t>helemaal</a:t>
            </a:r>
            <a:r>
              <a:rPr lang="fr-BE" sz="2400" dirty="0"/>
              <a:t> </a:t>
            </a:r>
            <a:r>
              <a:rPr lang="fr-BE" sz="2400" dirty="0" err="1"/>
              <a:t>alleen</a:t>
            </a:r>
            <a:r>
              <a:rPr lang="fr-BE" sz="2400" dirty="0"/>
              <a:t> </a:t>
            </a:r>
            <a:r>
              <a:rPr lang="fr-BE" sz="2400" dirty="0" err="1"/>
              <a:t>meerdere</a:t>
            </a:r>
            <a:r>
              <a:rPr lang="fr-BE" sz="2400" dirty="0"/>
              <a:t> </a:t>
            </a:r>
            <a:r>
              <a:rPr lang="fr-BE" sz="2400" dirty="0" err="1"/>
              <a:t>monden</a:t>
            </a:r>
            <a:r>
              <a:rPr lang="fr-BE" sz="2400" dirty="0"/>
              <a:t> </a:t>
            </a:r>
            <a:r>
              <a:rPr lang="fr-BE" sz="2400" dirty="0" err="1"/>
              <a:t>voeden</a:t>
            </a:r>
            <a:r>
              <a:rPr lang="fr-BE" sz="2400" dirty="0"/>
              <a:t> en </a:t>
            </a:r>
            <a:r>
              <a:rPr lang="fr-BE" sz="2400" dirty="0" err="1"/>
              <a:t>zaait</a:t>
            </a:r>
            <a:r>
              <a:rPr lang="fr-BE" sz="2400" dirty="0"/>
              <a:t> de </a:t>
            </a:r>
            <a:r>
              <a:rPr lang="fr-BE" sz="2400" dirty="0" err="1"/>
              <a:t>overschotten</a:t>
            </a:r>
            <a:r>
              <a:rPr lang="fr-BE" sz="2400" dirty="0"/>
              <a:t> </a:t>
            </a:r>
            <a:r>
              <a:rPr lang="fr-BE" sz="2400" dirty="0" err="1"/>
              <a:t>opnieuw</a:t>
            </a:r>
            <a:r>
              <a:rPr lang="fr-BE" sz="2400" dirty="0"/>
              <a:t>. </a:t>
            </a:r>
            <a:r>
              <a:rPr lang="fr-BE" sz="2400" dirty="0" err="1"/>
              <a:t>Hij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 </a:t>
            </a:r>
            <a:r>
              <a:rPr lang="fr-BE" sz="2400" dirty="0" err="1"/>
              <a:t>vanaf</a:t>
            </a:r>
            <a:r>
              <a:rPr lang="fr-BE" sz="2400" dirty="0"/>
              <a:t> nu boer </a:t>
            </a:r>
            <a:r>
              <a:rPr lang="fr-BE" sz="2400" dirty="0" err="1"/>
              <a:t>Teun</a:t>
            </a:r>
            <a:r>
              <a:rPr lang="fr-BE" sz="2400" dirty="0"/>
              <a:t>. Maar boer </a:t>
            </a:r>
            <a:r>
              <a:rPr lang="fr-BE" sz="2400" dirty="0" err="1"/>
              <a:t>Teun</a:t>
            </a:r>
            <a:r>
              <a:rPr lang="fr-BE" sz="2400" dirty="0"/>
              <a:t> </a:t>
            </a:r>
            <a:r>
              <a:rPr lang="fr-BE" sz="2400" dirty="0" err="1"/>
              <a:t>blijft</a:t>
            </a:r>
            <a:r>
              <a:rPr lang="fr-BE" sz="2400" dirty="0"/>
              <a:t> niet de </a:t>
            </a:r>
            <a:r>
              <a:rPr lang="fr-BE" sz="2400" dirty="0" err="1"/>
              <a:t>enige</a:t>
            </a:r>
            <a:r>
              <a:rPr lang="fr-BE" sz="2400" dirty="0"/>
              <a:t>…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0" y="159502"/>
            <a:ext cx="5679831" cy="320438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0" y="140677"/>
            <a:ext cx="5724365" cy="3223212"/>
          </a:xfrm>
          <a:prstGeom prst="rect">
            <a:avLst/>
          </a:prstGeom>
        </p:spPr>
      </p:pic>
      <p:sp>
        <p:nvSpPr>
          <p:cNvPr id="9" name="Ondertitel 2"/>
          <p:cNvSpPr txBox="1">
            <a:spLocks/>
          </p:cNvSpPr>
          <p:nvPr/>
        </p:nvSpPr>
        <p:spPr>
          <a:xfrm>
            <a:off x="6500446" y="4562183"/>
            <a:ext cx="5392616" cy="107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BE" dirty="0"/>
              <a:t>De </a:t>
            </a:r>
            <a:r>
              <a:rPr lang="fr-BE" dirty="0" err="1"/>
              <a:t>anderen</a:t>
            </a:r>
            <a:r>
              <a:rPr lang="fr-BE" dirty="0"/>
              <a:t> </a:t>
            </a:r>
            <a:r>
              <a:rPr lang="fr-BE" dirty="0" err="1"/>
              <a:t>zien</a:t>
            </a:r>
            <a:r>
              <a:rPr lang="fr-BE" dirty="0"/>
              <a:t> </a:t>
            </a:r>
            <a:r>
              <a:rPr lang="fr-BE" dirty="0" err="1"/>
              <a:t>dat</a:t>
            </a:r>
            <a:r>
              <a:rPr lang="fr-BE" dirty="0"/>
              <a:t> </a:t>
            </a:r>
            <a:r>
              <a:rPr lang="fr-BE" dirty="0" err="1"/>
              <a:t>Teun</a:t>
            </a:r>
            <a:r>
              <a:rPr lang="fr-BE" dirty="0"/>
              <a:t> </a:t>
            </a:r>
            <a:r>
              <a:rPr lang="fr-BE" dirty="0" err="1"/>
              <a:t>genoeg</a:t>
            </a:r>
            <a:r>
              <a:rPr lang="fr-BE" dirty="0"/>
              <a:t> te </a:t>
            </a:r>
            <a:r>
              <a:rPr lang="fr-BE" dirty="0" err="1"/>
              <a:t>eten</a:t>
            </a:r>
            <a:r>
              <a:rPr lang="fr-BE" dirty="0"/>
              <a:t> </a:t>
            </a:r>
            <a:r>
              <a:rPr lang="fr-BE" dirty="0" err="1"/>
              <a:t>heeft</a:t>
            </a:r>
            <a:r>
              <a:rPr lang="fr-BE" dirty="0"/>
              <a:t>, en </a:t>
            </a:r>
            <a:r>
              <a:rPr lang="fr-BE" dirty="0" err="1"/>
              <a:t>gaan</a:t>
            </a:r>
            <a:r>
              <a:rPr lang="fr-BE" dirty="0"/>
              <a:t> </a:t>
            </a:r>
            <a:r>
              <a:rPr lang="fr-BE" dirty="0" err="1"/>
              <a:t>ook</a:t>
            </a:r>
            <a:r>
              <a:rPr lang="fr-BE" dirty="0"/>
              <a:t> </a:t>
            </a:r>
            <a:r>
              <a:rPr lang="fr-BE" dirty="0" err="1"/>
              <a:t>aan</a:t>
            </a:r>
            <a:r>
              <a:rPr lang="fr-BE" dirty="0"/>
              <a:t> </a:t>
            </a:r>
            <a:r>
              <a:rPr lang="fr-BE" dirty="0" err="1"/>
              <a:t>landbouw</a:t>
            </a:r>
            <a:r>
              <a:rPr lang="fr-BE" dirty="0"/>
              <a:t> </a:t>
            </a:r>
            <a:r>
              <a:rPr lang="fr-BE" dirty="0" err="1"/>
              <a:t>doen</a:t>
            </a:r>
            <a:r>
              <a:rPr lang="fr-B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359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105507" y="5116099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/>
              <a:t>Wat </a:t>
            </a:r>
            <a:r>
              <a:rPr lang="fr-BE" sz="2400" dirty="0" err="1"/>
              <a:t>zijn</a:t>
            </a:r>
            <a:r>
              <a:rPr lang="fr-BE" sz="2400" dirty="0"/>
              <a:t> de </a:t>
            </a:r>
            <a:r>
              <a:rPr lang="fr-BE" sz="2400" dirty="0" err="1"/>
              <a:t>gevolgen</a:t>
            </a:r>
            <a:r>
              <a:rPr lang="fr-BE" sz="2400" dirty="0"/>
              <a:t>?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7" y="97008"/>
            <a:ext cx="6012582" cy="337377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0654" y="97008"/>
            <a:ext cx="5975838" cy="337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57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" y="137160"/>
            <a:ext cx="6844225" cy="3837385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79130" y="5028176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/>
              <a:t>De </a:t>
            </a:r>
            <a:r>
              <a:rPr lang="fr-BE" sz="2400" dirty="0" err="1"/>
              <a:t>boeren</a:t>
            </a:r>
            <a:r>
              <a:rPr lang="fr-BE" sz="2400" dirty="0"/>
              <a:t> </a:t>
            </a:r>
            <a:r>
              <a:rPr lang="fr-BE" sz="2400" dirty="0" err="1"/>
              <a:t>zorgen</a:t>
            </a:r>
            <a:r>
              <a:rPr lang="fr-BE" sz="2400" dirty="0"/>
              <a:t> dus </a:t>
            </a:r>
            <a:r>
              <a:rPr lang="fr-BE" sz="2400" dirty="0" err="1"/>
              <a:t>voor</a:t>
            </a:r>
            <a:r>
              <a:rPr lang="fr-BE" sz="2400" dirty="0"/>
              <a:t> </a:t>
            </a:r>
            <a:r>
              <a:rPr lang="fr-BE" sz="2400" dirty="0" err="1"/>
              <a:t>genoeg</a:t>
            </a:r>
            <a:r>
              <a:rPr lang="fr-BE" sz="2400" dirty="0"/>
              <a:t> </a:t>
            </a:r>
            <a:r>
              <a:rPr lang="fr-BE" sz="2400" dirty="0" err="1"/>
              <a:t>voedsel</a:t>
            </a:r>
            <a:r>
              <a:rPr lang="fr-BE" sz="2400" dirty="0"/>
              <a:t>.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7069015" y="5028176"/>
            <a:ext cx="4237893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/>
              <a:t>Wat </a:t>
            </a:r>
            <a:r>
              <a:rPr lang="fr-BE" sz="2400" dirty="0" err="1"/>
              <a:t>doen</a:t>
            </a:r>
            <a:r>
              <a:rPr lang="fr-BE" sz="2400" dirty="0"/>
              <a:t> de </a:t>
            </a:r>
            <a:r>
              <a:rPr lang="fr-BE" sz="2400" dirty="0" err="1"/>
              <a:t>andere</a:t>
            </a:r>
            <a:r>
              <a:rPr lang="fr-BE" sz="2400" dirty="0"/>
              <a:t> </a:t>
            </a:r>
            <a:r>
              <a:rPr lang="fr-BE" sz="2400" dirty="0" err="1"/>
              <a:t>mensen</a:t>
            </a:r>
            <a:r>
              <a:rPr lang="fr-BE" sz="2400" dirty="0"/>
              <a:t>?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572719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" y="137160"/>
            <a:ext cx="6844225" cy="3837385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79130" y="5028176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/>
              <a:t>De </a:t>
            </a:r>
            <a:r>
              <a:rPr lang="fr-BE" sz="2400" dirty="0" err="1"/>
              <a:t>mensen</a:t>
            </a:r>
            <a:r>
              <a:rPr lang="fr-BE" sz="2400" dirty="0"/>
              <a:t> </a:t>
            </a:r>
            <a:r>
              <a:rPr lang="fr-BE" sz="2400" dirty="0" err="1"/>
              <a:t>kunnen</a:t>
            </a:r>
            <a:r>
              <a:rPr lang="fr-BE" sz="2400" dirty="0"/>
              <a:t> </a:t>
            </a:r>
            <a:r>
              <a:rPr lang="fr-BE" sz="2400" dirty="0" err="1"/>
              <a:t>zich</a:t>
            </a:r>
            <a:r>
              <a:rPr lang="fr-BE" sz="2400" dirty="0"/>
              <a:t> </a:t>
            </a:r>
            <a:r>
              <a:rPr lang="fr-BE" sz="2400" dirty="0" err="1"/>
              <a:t>gaan</a:t>
            </a:r>
            <a:r>
              <a:rPr lang="fr-BE" sz="2400" dirty="0"/>
              <a:t> </a:t>
            </a:r>
            <a:r>
              <a:rPr lang="fr-BE" sz="2400" dirty="0" err="1"/>
              <a:t>specialiseren</a:t>
            </a:r>
            <a:r>
              <a:rPr lang="fr-BE" sz="2400" dirty="0"/>
              <a:t>.</a:t>
            </a:r>
          </a:p>
          <a:p>
            <a:pPr marL="0" indent="0">
              <a:buNone/>
            </a:pPr>
            <a:r>
              <a:rPr lang="fr-BE" sz="2400" dirty="0"/>
              <a:t>Er </a:t>
            </a:r>
            <a:r>
              <a:rPr lang="fr-BE" sz="2400" dirty="0" err="1"/>
              <a:t>onstaan</a:t>
            </a:r>
            <a:r>
              <a:rPr lang="fr-BE" sz="2400" dirty="0"/>
              <a:t> </a:t>
            </a:r>
            <a:r>
              <a:rPr lang="fr-BE" sz="2400" dirty="0" err="1"/>
              <a:t>beroepen</a:t>
            </a:r>
            <a:r>
              <a:rPr lang="fr-BE" sz="2400" dirty="0"/>
              <a:t>. Je </a:t>
            </a:r>
            <a:r>
              <a:rPr lang="fr-BE" sz="2400" dirty="0" err="1"/>
              <a:t>hebt</a:t>
            </a:r>
            <a:r>
              <a:rPr lang="fr-BE" sz="2400" dirty="0"/>
              <a:t> niet </a:t>
            </a:r>
            <a:r>
              <a:rPr lang="fr-BE" sz="2400" dirty="0" err="1"/>
              <a:t>enkel</a:t>
            </a:r>
            <a:r>
              <a:rPr lang="fr-BE" sz="2400" dirty="0"/>
              <a:t> </a:t>
            </a:r>
            <a:r>
              <a:rPr lang="fr-BE" sz="2400" dirty="0" err="1"/>
              <a:t>meer</a:t>
            </a:r>
            <a:r>
              <a:rPr lang="fr-BE" sz="2400" dirty="0"/>
              <a:t> boer </a:t>
            </a:r>
            <a:r>
              <a:rPr lang="fr-BE" sz="2400" dirty="0" err="1"/>
              <a:t>Teun</a:t>
            </a:r>
            <a:r>
              <a:rPr lang="fr-BE" sz="2400" dirty="0"/>
              <a:t>, maar </a:t>
            </a:r>
            <a:r>
              <a:rPr lang="fr-BE" sz="2400" dirty="0" err="1"/>
              <a:t>ook</a:t>
            </a:r>
            <a:r>
              <a:rPr lang="fr-BE" sz="2400" dirty="0"/>
              <a:t> </a:t>
            </a:r>
            <a:r>
              <a:rPr lang="fr-BE" sz="2400" dirty="0" err="1"/>
              <a:t>ridder</a:t>
            </a:r>
            <a:r>
              <a:rPr lang="fr-BE" sz="2400" dirty="0"/>
              <a:t> Johan, </a:t>
            </a:r>
            <a:r>
              <a:rPr lang="fr-BE" sz="2400" dirty="0" err="1"/>
              <a:t>bakker</a:t>
            </a:r>
            <a:r>
              <a:rPr lang="fr-BE" sz="2400" dirty="0"/>
              <a:t> Tom en </a:t>
            </a:r>
            <a:r>
              <a:rPr lang="fr-BE" sz="2400" dirty="0" err="1"/>
              <a:t>schrijnwerker</a:t>
            </a:r>
            <a:r>
              <a:rPr lang="fr-BE" sz="2400" dirty="0"/>
              <a:t> Bart.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997736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1" y="176992"/>
            <a:ext cx="5641171" cy="3176368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804" y="82088"/>
            <a:ext cx="5832058" cy="3271272"/>
          </a:xfrm>
          <a:prstGeom prst="rect">
            <a:avLst/>
          </a:prstGeom>
        </p:spPr>
      </p:pic>
      <p:sp>
        <p:nvSpPr>
          <p:cNvPr id="9" name="Ondertitel 2"/>
          <p:cNvSpPr txBox="1">
            <a:spLocks/>
          </p:cNvSpPr>
          <p:nvPr/>
        </p:nvSpPr>
        <p:spPr>
          <a:xfrm>
            <a:off x="130711" y="4949045"/>
            <a:ext cx="8124093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Hoe</a:t>
            </a:r>
            <a:r>
              <a:rPr lang="fr-BE" sz="2400" dirty="0"/>
              <a:t> </a:t>
            </a:r>
            <a:r>
              <a:rPr lang="fr-BE" sz="2400" dirty="0" err="1"/>
              <a:t>zit</a:t>
            </a:r>
            <a:r>
              <a:rPr lang="fr-BE" sz="2400" dirty="0"/>
              <a:t> het nu </a:t>
            </a:r>
            <a:r>
              <a:rPr lang="fr-BE" sz="2400" dirty="0" err="1"/>
              <a:t>bij</a:t>
            </a:r>
            <a:r>
              <a:rPr lang="fr-BE" sz="2400" dirty="0"/>
              <a:t> </a:t>
            </a:r>
            <a:r>
              <a:rPr lang="fr-BE" sz="2400" dirty="0" err="1"/>
              <a:t>ons</a:t>
            </a:r>
            <a:r>
              <a:rPr lang="fr-BE" sz="2400" dirty="0"/>
              <a:t>?</a:t>
            </a:r>
          </a:p>
          <a:p>
            <a:pPr marL="0" indent="0">
              <a:buNone/>
            </a:pPr>
            <a:r>
              <a:rPr lang="fr-BE" sz="2400" dirty="0" err="1"/>
              <a:t>Hoeveel</a:t>
            </a:r>
            <a:r>
              <a:rPr lang="fr-BE" sz="2400" dirty="0"/>
              <a:t> </a:t>
            </a:r>
            <a:r>
              <a:rPr lang="fr-BE" sz="2400" dirty="0" err="1"/>
              <a:t>beroepen</a:t>
            </a:r>
            <a:r>
              <a:rPr lang="fr-BE" sz="2400" dirty="0"/>
              <a:t> </a:t>
            </a:r>
            <a:r>
              <a:rPr lang="fr-BE" sz="2400" dirty="0" err="1"/>
              <a:t>hebben</a:t>
            </a:r>
            <a:r>
              <a:rPr lang="fr-BE" sz="2400" dirty="0"/>
              <a:t> </a:t>
            </a:r>
            <a:r>
              <a:rPr lang="fr-BE" sz="2400" dirty="0" err="1"/>
              <a:t>wij</a:t>
            </a:r>
            <a:r>
              <a:rPr lang="fr-BE" sz="2400" dirty="0"/>
              <a:t>?</a:t>
            </a:r>
          </a:p>
          <a:p>
            <a:pPr marL="0" indent="0">
              <a:buNone/>
            </a:pPr>
            <a:r>
              <a:rPr lang="fr-BE" sz="2400" dirty="0" err="1"/>
              <a:t>Hoe</a:t>
            </a:r>
            <a:r>
              <a:rPr lang="fr-BE" sz="2400" dirty="0"/>
              <a:t> </a:t>
            </a:r>
            <a:r>
              <a:rPr lang="fr-BE" sz="2400" dirty="0" err="1"/>
              <a:t>verklaar</a:t>
            </a:r>
            <a:r>
              <a:rPr lang="fr-BE" sz="2400" dirty="0"/>
              <a:t> je </a:t>
            </a:r>
            <a:r>
              <a:rPr lang="fr-BE" sz="2400" dirty="0" err="1"/>
              <a:t>deze</a:t>
            </a:r>
            <a:r>
              <a:rPr lang="fr-BE" sz="2400" dirty="0"/>
              <a:t> </a:t>
            </a:r>
            <a:r>
              <a:rPr lang="fr-BE" sz="2400" dirty="0" err="1"/>
              <a:t>verscheidenheid</a:t>
            </a:r>
            <a:r>
              <a:rPr lang="fr-BE" sz="2400" dirty="0"/>
              <a:t> </a:t>
            </a:r>
            <a:r>
              <a:rPr lang="fr-BE" sz="2400" dirty="0" err="1"/>
              <a:t>aan</a:t>
            </a:r>
            <a:r>
              <a:rPr lang="fr-BE" sz="2400" dirty="0"/>
              <a:t> </a:t>
            </a:r>
            <a:r>
              <a:rPr lang="fr-BE" sz="2400" dirty="0" err="1"/>
              <a:t>beroepen</a:t>
            </a:r>
            <a:r>
              <a:rPr lang="fr-BE" sz="2400" dirty="0"/>
              <a:t>?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3022345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ndertitel 2"/>
          <p:cNvSpPr txBox="1">
            <a:spLocks/>
          </p:cNvSpPr>
          <p:nvPr/>
        </p:nvSpPr>
        <p:spPr>
          <a:xfrm>
            <a:off x="224790" y="5380893"/>
            <a:ext cx="3179883" cy="1072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Zoals</a:t>
            </a:r>
            <a:r>
              <a:rPr lang="fr-BE" sz="2400" dirty="0"/>
              <a:t> </a:t>
            </a:r>
            <a:r>
              <a:rPr lang="fr-BE" sz="2400" dirty="0" err="1"/>
              <a:t>ons</a:t>
            </a:r>
            <a:r>
              <a:rPr lang="fr-BE" sz="2400" dirty="0"/>
              <a:t>, </a:t>
            </a:r>
            <a:r>
              <a:rPr lang="fr-BE" sz="2400" dirty="0" err="1"/>
              <a:t>moet</a:t>
            </a:r>
            <a:r>
              <a:rPr lang="fr-BE" sz="2400" dirty="0"/>
              <a:t> </a:t>
            </a:r>
            <a:r>
              <a:rPr lang="fr-BE" sz="2400" dirty="0" err="1"/>
              <a:t>Teun</a:t>
            </a:r>
            <a:r>
              <a:rPr lang="fr-BE" sz="2400" dirty="0"/>
              <a:t> </a:t>
            </a:r>
            <a:r>
              <a:rPr lang="fr-BE" sz="2400" dirty="0" err="1"/>
              <a:t>ook</a:t>
            </a:r>
            <a:r>
              <a:rPr lang="fr-BE" sz="2400" dirty="0"/>
              <a:t> </a:t>
            </a:r>
            <a:r>
              <a:rPr lang="fr-BE" sz="2400" dirty="0" err="1"/>
              <a:t>eten</a:t>
            </a:r>
            <a:r>
              <a:rPr lang="fr-BE" sz="2400" dirty="0"/>
              <a:t> om te </a:t>
            </a:r>
            <a:r>
              <a:rPr lang="fr-BE" sz="2400" dirty="0" err="1"/>
              <a:t>overleven</a:t>
            </a:r>
            <a:r>
              <a:rPr lang="fr-BE" sz="2400" dirty="0"/>
              <a:t>. </a:t>
            </a:r>
          </a:p>
          <a:p>
            <a:pPr marL="0" indent="0">
              <a:buNone/>
            </a:pPr>
            <a:endParaRPr lang="fr-BE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381392" cy="5272087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5439509" y="5380893"/>
            <a:ext cx="6183921" cy="13891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Hoe</a:t>
            </a:r>
            <a:r>
              <a:rPr lang="fr-BE" dirty="0"/>
              <a:t> </a:t>
            </a:r>
            <a:r>
              <a:rPr lang="fr-BE" dirty="0" err="1"/>
              <a:t>geraakt</a:t>
            </a:r>
            <a:r>
              <a:rPr lang="fr-BE" dirty="0"/>
              <a:t> </a:t>
            </a:r>
            <a:r>
              <a:rPr lang="fr-BE" dirty="0" err="1"/>
              <a:t>hij</a:t>
            </a:r>
            <a:r>
              <a:rPr lang="fr-BE" dirty="0"/>
              <a:t> </a:t>
            </a:r>
            <a:r>
              <a:rPr lang="fr-BE" dirty="0" err="1"/>
              <a:t>aan</a:t>
            </a:r>
            <a:r>
              <a:rPr lang="fr-BE" dirty="0"/>
              <a:t> </a:t>
            </a:r>
            <a:r>
              <a:rPr lang="fr-BE" dirty="0" err="1"/>
              <a:t>eten</a:t>
            </a:r>
            <a:r>
              <a:rPr lang="fr-BE" dirty="0"/>
              <a:t> (</a:t>
            </a:r>
            <a:r>
              <a:rPr lang="fr-BE" dirty="0" err="1"/>
              <a:t>volgens</a:t>
            </a:r>
            <a:r>
              <a:rPr lang="fr-BE" dirty="0"/>
              <a:t> de </a:t>
            </a:r>
            <a:r>
              <a:rPr lang="fr-BE" dirty="0" err="1"/>
              <a:t>tekening</a:t>
            </a:r>
            <a:r>
              <a:rPr lang="fr-BE" dirty="0"/>
              <a:t>)?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Hoe</a:t>
            </a:r>
            <a:r>
              <a:rPr lang="fr-BE" dirty="0"/>
              <a:t> </a:t>
            </a:r>
            <a:r>
              <a:rPr lang="fr-BE" dirty="0" err="1"/>
              <a:t>noemen</a:t>
            </a:r>
            <a:r>
              <a:rPr lang="fr-BE" dirty="0"/>
              <a:t> </a:t>
            </a:r>
            <a:r>
              <a:rPr lang="fr-BE" dirty="0" err="1"/>
              <a:t>we</a:t>
            </a:r>
            <a:r>
              <a:rPr lang="fr-BE" dirty="0"/>
              <a:t> </a:t>
            </a:r>
            <a:r>
              <a:rPr lang="fr-BE" dirty="0" err="1"/>
              <a:t>zo</a:t>
            </a:r>
            <a:r>
              <a:rPr lang="fr-BE" dirty="0"/>
              <a:t> </a:t>
            </a:r>
            <a:r>
              <a:rPr lang="fr-BE" dirty="0" err="1"/>
              <a:t>iemand</a:t>
            </a:r>
            <a:r>
              <a:rPr lang="fr-BE" dirty="0"/>
              <a:t>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Van </a:t>
            </a:r>
            <a:r>
              <a:rPr lang="fr-BE" dirty="0" err="1"/>
              <a:t>wat</a:t>
            </a:r>
            <a:r>
              <a:rPr lang="fr-BE" dirty="0"/>
              <a:t> ben je dan </a:t>
            </a:r>
            <a:r>
              <a:rPr lang="fr-BE" dirty="0" err="1"/>
              <a:t>afhankelijk</a:t>
            </a:r>
            <a:r>
              <a:rPr lang="fr-BE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Wat </a:t>
            </a:r>
            <a:r>
              <a:rPr lang="fr-BE" dirty="0" err="1"/>
              <a:t>is</a:t>
            </a:r>
            <a:r>
              <a:rPr lang="fr-BE" dirty="0"/>
              <a:t> het </a:t>
            </a:r>
            <a:r>
              <a:rPr lang="fr-BE" dirty="0" err="1"/>
              <a:t>grootste</a:t>
            </a:r>
            <a:r>
              <a:rPr lang="fr-BE" dirty="0"/>
              <a:t> </a:t>
            </a:r>
            <a:r>
              <a:rPr lang="fr-BE" dirty="0" err="1"/>
              <a:t>nadeel</a:t>
            </a:r>
            <a:r>
              <a:rPr lang="fr-BE" dirty="0"/>
              <a:t> </a:t>
            </a:r>
            <a:r>
              <a:rPr lang="fr-BE" dirty="0" err="1"/>
              <a:t>hierbij</a:t>
            </a:r>
            <a:r>
              <a:rPr lang="fr-BE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44890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363808" cy="5251531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224790" y="5380893"/>
            <a:ext cx="3179883" cy="107266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Teun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 dus </a:t>
            </a:r>
            <a:r>
              <a:rPr lang="fr-BE" sz="2400" dirty="0" err="1"/>
              <a:t>een</a:t>
            </a:r>
            <a:r>
              <a:rPr lang="fr-BE" sz="2400" dirty="0"/>
              <a:t> </a:t>
            </a:r>
            <a:r>
              <a:rPr lang="fr-BE" sz="2400" dirty="0" err="1"/>
              <a:t>jager-verzamelaar</a:t>
            </a:r>
            <a:r>
              <a:rPr lang="fr-BE" sz="2400" dirty="0"/>
              <a:t>, </a:t>
            </a:r>
            <a:r>
              <a:rPr lang="fr-BE" sz="2400" dirty="0" err="1"/>
              <a:t>een</a:t>
            </a:r>
            <a:r>
              <a:rPr lang="fr-BE" sz="2400" dirty="0"/>
              <a:t> nomade.</a:t>
            </a:r>
          </a:p>
          <a:p>
            <a:pPr marL="0" indent="0">
              <a:buNone/>
            </a:pPr>
            <a:endParaRPr lang="fr-BE" sz="2400" dirty="0"/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5439510" y="5380893"/>
            <a:ext cx="5879122" cy="107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Wat </a:t>
            </a:r>
            <a:r>
              <a:rPr lang="fr-BE" dirty="0" err="1"/>
              <a:t>is</a:t>
            </a:r>
            <a:r>
              <a:rPr lang="fr-BE" dirty="0"/>
              <a:t> het </a:t>
            </a:r>
            <a:r>
              <a:rPr lang="fr-BE" dirty="0" err="1"/>
              <a:t>grootste</a:t>
            </a:r>
            <a:r>
              <a:rPr lang="fr-BE" dirty="0"/>
              <a:t> </a:t>
            </a:r>
            <a:r>
              <a:rPr lang="fr-BE" dirty="0" err="1"/>
              <a:t>nadeel</a:t>
            </a:r>
            <a:r>
              <a:rPr lang="fr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1541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855"/>
            <a:ext cx="8634436" cy="4856870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224790" y="5046785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Teun</a:t>
            </a:r>
            <a:r>
              <a:rPr lang="fr-BE" sz="2400" dirty="0"/>
              <a:t> kan dus </a:t>
            </a:r>
            <a:r>
              <a:rPr lang="fr-BE" sz="2400" dirty="0" err="1"/>
              <a:t>enkel</a:t>
            </a:r>
            <a:r>
              <a:rPr lang="fr-BE" sz="2400" dirty="0"/>
              <a:t> </a:t>
            </a:r>
            <a:r>
              <a:rPr lang="fr-BE" sz="2400" dirty="0" err="1"/>
              <a:t>eten</a:t>
            </a:r>
            <a:r>
              <a:rPr lang="fr-BE" sz="2400" dirty="0"/>
              <a:t> </a:t>
            </a:r>
            <a:r>
              <a:rPr lang="fr-BE" sz="2400" dirty="0" err="1"/>
              <a:t>wat</a:t>
            </a:r>
            <a:r>
              <a:rPr lang="fr-BE" sz="2400" dirty="0"/>
              <a:t> </a:t>
            </a:r>
            <a:r>
              <a:rPr lang="fr-BE" sz="2400" dirty="0" err="1"/>
              <a:t>hij</a:t>
            </a:r>
            <a:r>
              <a:rPr lang="fr-BE" sz="2400" dirty="0"/>
              <a:t> </a:t>
            </a:r>
            <a:r>
              <a:rPr lang="fr-BE" sz="2400" dirty="0" err="1"/>
              <a:t>tegenkomt</a:t>
            </a:r>
            <a:r>
              <a:rPr lang="fr-BE" sz="2400" dirty="0"/>
              <a:t>, en </a:t>
            </a:r>
            <a:r>
              <a:rPr lang="fr-BE" sz="2400" dirty="0" err="1"/>
              <a:t>hij</a:t>
            </a:r>
            <a:r>
              <a:rPr lang="fr-BE" sz="2400" dirty="0"/>
              <a:t> kan </a:t>
            </a:r>
            <a:r>
              <a:rPr lang="fr-BE" sz="2400" dirty="0" err="1"/>
              <a:t>enkel</a:t>
            </a:r>
            <a:r>
              <a:rPr lang="fr-BE" sz="2400" dirty="0"/>
              <a:t> </a:t>
            </a:r>
            <a:r>
              <a:rPr lang="fr-BE" sz="2400" dirty="0" err="1"/>
              <a:t>behouden</a:t>
            </a:r>
            <a:r>
              <a:rPr lang="fr-BE" sz="2400" dirty="0"/>
              <a:t> </a:t>
            </a:r>
            <a:r>
              <a:rPr lang="fr-BE" sz="2400" dirty="0" err="1"/>
              <a:t>wat</a:t>
            </a:r>
            <a:r>
              <a:rPr lang="fr-BE" sz="2400" dirty="0"/>
              <a:t> </a:t>
            </a:r>
            <a:r>
              <a:rPr lang="fr-BE" sz="2400" dirty="0" err="1"/>
              <a:t>hij</a:t>
            </a:r>
            <a:r>
              <a:rPr lang="fr-BE" sz="2400" dirty="0"/>
              <a:t> kan </a:t>
            </a:r>
            <a:r>
              <a:rPr lang="fr-BE" sz="2400" dirty="0" err="1"/>
              <a:t>dragen</a:t>
            </a:r>
            <a:r>
              <a:rPr lang="fr-BE" sz="2400" dirty="0"/>
              <a:t>. Maar op </a:t>
            </a:r>
            <a:r>
              <a:rPr lang="fr-BE" sz="2400" dirty="0" err="1"/>
              <a:t>een</a:t>
            </a:r>
            <a:r>
              <a:rPr lang="fr-BE" sz="2400" dirty="0"/>
              <a:t> </a:t>
            </a:r>
            <a:r>
              <a:rPr lang="fr-BE" sz="2400" dirty="0" err="1"/>
              <a:t>gegeven</a:t>
            </a:r>
            <a:r>
              <a:rPr lang="fr-BE" sz="2400" dirty="0"/>
              <a:t> moment </a:t>
            </a:r>
            <a:r>
              <a:rPr lang="fr-BE" sz="2400" dirty="0" err="1"/>
              <a:t>komt</a:t>
            </a:r>
            <a:r>
              <a:rPr lang="fr-BE" sz="2400" dirty="0"/>
              <a:t> </a:t>
            </a:r>
            <a:r>
              <a:rPr lang="fr-BE" sz="2400" dirty="0" err="1"/>
              <a:t>hij</a:t>
            </a:r>
            <a:r>
              <a:rPr lang="fr-BE" sz="2400" dirty="0"/>
              <a:t> </a:t>
            </a:r>
            <a:r>
              <a:rPr lang="fr-BE" sz="2400" dirty="0" err="1"/>
              <a:t>een</a:t>
            </a:r>
            <a:r>
              <a:rPr lang="fr-BE" sz="2400" dirty="0"/>
              <a:t> heel </a:t>
            </a:r>
            <a:r>
              <a:rPr lang="fr-BE" sz="2400" dirty="0" err="1"/>
              <a:t>grote</a:t>
            </a:r>
            <a:r>
              <a:rPr lang="fr-BE" sz="2400" dirty="0"/>
              <a:t> </a:t>
            </a:r>
            <a:r>
              <a:rPr lang="fr-BE" sz="2400" dirty="0" err="1"/>
              <a:t>voorraad</a:t>
            </a:r>
            <a:r>
              <a:rPr lang="fr-BE" sz="2400" dirty="0"/>
              <a:t> </a:t>
            </a:r>
            <a:r>
              <a:rPr lang="fr-BE" sz="2400" dirty="0" err="1"/>
              <a:t>voedsel</a:t>
            </a:r>
            <a:r>
              <a:rPr lang="fr-BE" sz="2400" dirty="0"/>
              <a:t> </a:t>
            </a:r>
            <a:r>
              <a:rPr lang="fr-BE" sz="2400" dirty="0" err="1"/>
              <a:t>tegen</a:t>
            </a:r>
            <a:r>
              <a:rPr lang="fr-BE" sz="2400" dirty="0"/>
              <a:t>. </a:t>
            </a:r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1115051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" y="129540"/>
            <a:ext cx="8857664" cy="4977766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224790" y="5107306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Omdat</a:t>
            </a:r>
            <a:r>
              <a:rPr lang="fr-BE" sz="2400" dirty="0"/>
              <a:t> </a:t>
            </a:r>
            <a:r>
              <a:rPr lang="fr-BE" sz="2400" dirty="0" err="1"/>
              <a:t>Teun</a:t>
            </a:r>
            <a:r>
              <a:rPr lang="fr-BE" sz="2400" dirty="0"/>
              <a:t> </a:t>
            </a:r>
            <a:r>
              <a:rPr lang="fr-BE" sz="2400" dirty="0" err="1"/>
              <a:t>zo</a:t>
            </a:r>
            <a:r>
              <a:rPr lang="fr-BE" sz="2400" dirty="0"/>
              <a:t> </a:t>
            </a:r>
            <a:r>
              <a:rPr lang="fr-BE" sz="2400" dirty="0" err="1"/>
              <a:t>veel</a:t>
            </a:r>
            <a:r>
              <a:rPr lang="fr-BE" sz="2400" dirty="0"/>
              <a:t> </a:t>
            </a:r>
            <a:r>
              <a:rPr lang="fr-BE" sz="2400" dirty="0" err="1"/>
              <a:t>voedsel</a:t>
            </a:r>
            <a:r>
              <a:rPr lang="fr-BE" sz="2400" dirty="0"/>
              <a:t> kan </a:t>
            </a:r>
            <a:r>
              <a:rPr lang="fr-BE" sz="2400" dirty="0" err="1"/>
              <a:t>verzamelen</a:t>
            </a:r>
            <a:r>
              <a:rPr lang="fr-BE" sz="2400" dirty="0"/>
              <a:t>, kan </a:t>
            </a:r>
            <a:r>
              <a:rPr lang="fr-BE" sz="2400" dirty="0" err="1"/>
              <a:t>hij</a:t>
            </a:r>
            <a:r>
              <a:rPr lang="fr-BE" sz="2400" dirty="0"/>
              <a:t> niet </a:t>
            </a:r>
            <a:r>
              <a:rPr lang="fr-BE" sz="2400" dirty="0" err="1"/>
              <a:t>alles</a:t>
            </a:r>
            <a:r>
              <a:rPr lang="fr-BE" sz="2400" dirty="0"/>
              <a:t> </a:t>
            </a:r>
            <a:r>
              <a:rPr lang="fr-BE" sz="2400" dirty="0" err="1"/>
              <a:t>meer</a:t>
            </a:r>
            <a:r>
              <a:rPr lang="fr-BE" sz="2400" dirty="0"/>
              <a:t> </a:t>
            </a:r>
            <a:r>
              <a:rPr lang="fr-BE" sz="2400" dirty="0" err="1"/>
              <a:t>dragen</a:t>
            </a:r>
            <a:r>
              <a:rPr lang="fr-BE" sz="2400" dirty="0"/>
              <a:t>.  </a:t>
            </a:r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543304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21920"/>
            <a:ext cx="7770941" cy="4388534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-838197" y="5054552"/>
            <a:ext cx="5879122" cy="107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Wat </a:t>
            </a:r>
            <a:r>
              <a:rPr lang="fr-BE" dirty="0" err="1"/>
              <a:t>gaat</a:t>
            </a:r>
            <a:r>
              <a:rPr lang="fr-BE" dirty="0"/>
              <a:t> </a:t>
            </a:r>
            <a:r>
              <a:rPr lang="fr-BE" dirty="0" err="1"/>
              <a:t>Teun</a:t>
            </a:r>
            <a:r>
              <a:rPr lang="fr-BE" dirty="0"/>
              <a:t> </a:t>
            </a:r>
            <a:r>
              <a:rPr lang="fr-BE" dirty="0" err="1"/>
              <a:t>doen</a:t>
            </a:r>
            <a:r>
              <a:rPr lang="fr-BE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 err="1"/>
              <a:t>Waarom</a:t>
            </a:r>
            <a:r>
              <a:rPr lang="fr-BE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78586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37160"/>
            <a:ext cx="7549955" cy="4244087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240030" y="5080929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Teun</a:t>
            </a:r>
            <a:r>
              <a:rPr lang="fr-BE" sz="2400" dirty="0"/>
              <a:t> </a:t>
            </a:r>
            <a:r>
              <a:rPr lang="fr-BE" sz="2400" dirty="0" err="1"/>
              <a:t>gaat</a:t>
            </a:r>
            <a:r>
              <a:rPr lang="fr-BE" sz="2400" dirty="0"/>
              <a:t> </a:t>
            </a:r>
            <a:r>
              <a:rPr lang="fr-BE" sz="2400" dirty="0" err="1"/>
              <a:t>zijn</a:t>
            </a:r>
            <a:r>
              <a:rPr lang="fr-BE" sz="2400" dirty="0"/>
              <a:t> </a:t>
            </a:r>
            <a:r>
              <a:rPr lang="fr-BE" sz="2400" dirty="0" err="1"/>
              <a:t>voedsel</a:t>
            </a:r>
            <a:r>
              <a:rPr lang="fr-BE" sz="2400" dirty="0"/>
              <a:t> </a:t>
            </a:r>
            <a:r>
              <a:rPr lang="fr-BE" sz="2400" dirty="0" err="1"/>
              <a:t>opslaan</a:t>
            </a:r>
            <a:r>
              <a:rPr lang="fr-BE" sz="2400" dirty="0"/>
              <a:t> en ter </a:t>
            </a:r>
            <a:r>
              <a:rPr lang="fr-BE" sz="2400" dirty="0" err="1"/>
              <a:t>plaatse</a:t>
            </a:r>
            <a:r>
              <a:rPr lang="fr-BE" sz="2400" dirty="0"/>
              <a:t> </a:t>
            </a:r>
            <a:r>
              <a:rPr lang="fr-BE" sz="2400" dirty="0" err="1"/>
              <a:t>blijven</a:t>
            </a:r>
            <a:r>
              <a:rPr lang="fr-BE" sz="2400" dirty="0"/>
              <a:t> </a:t>
            </a:r>
            <a:r>
              <a:rPr lang="fr-BE" sz="2400" dirty="0" err="1"/>
              <a:t>wonen</a:t>
            </a:r>
            <a:r>
              <a:rPr lang="fr-BE" sz="2400" dirty="0"/>
              <a:t>, </a:t>
            </a:r>
            <a:r>
              <a:rPr lang="fr-BE" sz="2400" dirty="0" err="1"/>
              <a:t>omdat</a:t>
            </a:r>
            <a:r>
              <a:rPr lang="fr-BE" sz="2400" dirty="0"/>
              <a:t> er </a:t>
            </a:r>
            <a:r>
              <a:rPr lang="fr-BE" sz="2400" dirty="0" err="1"/>
              <a:t>toch</a:t>
            </a:r>
            <a:r>
              <a:rPr lang="fr-BE" sz="2400" dirty="0"/>
              <a:t> </a:t>
            </a:r>
            <a:r>
              <a:rPr lang="fr-BE" sz="2400" dirty="0" err="1"/>
              <a:t>genoeg</a:t>
            </a:r>
            <a:r>
              <a:rPr lang="fr-BE" sz="2400" dirty="0"/>
              <a:t> </a:t>
            </a:r>
            <a:r>
              <a:rPr lang="fr-BE" sz="2400" dirty="0" err="1"/>
              <a:t>voedsel</a:t>
            </a:r>
            <a:r>
              <a:rPr lang="fr-BE" sz="2400" dirty="0"/>
              <a:t> </a:t>
            </a:r>
            <a:r>
              <a:rPr lang="fr-BE" sz="2400" dirty="0" err="1"/>
              <a:t>is</a:t>
            </a:r>
            <a:r>
              <a:rPr lang="fr-BE" sz="2400" dirty="0"/>
              <a:t>.</a:t>
            </a:r>
          </a:p>
          <a:p>
            <a:pPr marL="0" indent="0">
              <a:buNone/>
            </a:pPr>
            <a:r>
              <a:rPr lang="fr-BE" sz="2400" dirty="0" err="1"/>
              <a:t>Teun</a:t>
            </a:r>
            <a:r>
              <a:rPr lang="fr-BE" sz="2400" dirty="0"/>
              <a:t> </a:t>
            </a:r>
            <a:r>
              <a:rPr lang="fr-BE" sz="2400" dirty="0" err="1"/>
              <a:t>gaat</a:t>
            </a:r>
            <a:r>
              <a:rPr lang="fr-BE" sz="2400" dirty="0"/>
              <a:t> dus </a:t>
            </a:r>
            <a:r>
              <a:rPr lang="fr-BE" sz="2400" dirty="0" err="1"/>
              <a:t>sedentair</a:t>
            </a:r>
            <a:r>
              <a:rPr lang="fr-BE" sz="2400" dirty="0"/>
              <a:t> </a:t>
            </a:r>
            <a:r>
              <a:rPr lang="fr-BE" sz="2400" dirty="0" err="1"/>
              <a:t>worden</a:t>
            </a:r>
            <a:r>
              <a:rPr lang="fr-BE" sz="2400" dirty="0"/>
              <a:t>.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</p:spTree>
    <p:extLst>
      <p:ext uri="{BB962C8B-B14F-4D97-AF65-F5344CB8AC3E}">
        <p14:creationId xmlns:p14="http://schemas.microsoft.com/office/powerpoint/2010/main" val="2239250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" y="133350"/>
            <a:ext cx="7855696" cy="4421065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/>
        </p:nvSpPr>
        <p:spPr>
          <a:xfrm>
            <a:off x="240030" y="5080929"/>
            <a:ext cx="6176010" cy="14067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BE" sz="2400" dirty="0" err="1"/>
              <a:t>Teun</a:t>
            </a:r>
            <a:r>
              <a:rPr lang="fr-BE" sz="2400" dirty="0"/>
              <a:t> </a:t>
            </a:r>
            <a:r>
              <a:rPr lang="fr-BE" sz="2400" dirty="0" err="1"/>
              <a:t>heeft</a:t>
            </a:r>
            <a:r>
              <a:rPr lang="fr-BE" sz="2400" dirty="0"/>
              <a:t> nu </a:t>
            </a:r>
            <a:r>
              <a:rPr lang="fr-BE" sz="2400" dirty="0" err="1"/>
              <a:t>zo</a:t>
            </a:r>
            <a:r>
              <a:rPr lang="fr-BE" sz="2400" dirty="0"/>
              <a:t> </a:t>
            </a:r>
            <a:r>
              <a:rPr lang="fr-BE" sz="2400" dirty="0" err="1"/>
              <a:t>veel</a:t>
            </a:r>
            <a:r>
              <a:rPr lang="fr-BE" sz="2400" dirty="0"/>
              <a:t> </a:t>
            </a:r>
            <a:r>
              <a:rPr lang="fr-BE" sz="2400" dirty="0" err="1"/>
              <a:t>voedsel</a:t>
            </a:r>
            <a:r>
              <a:rPr lang="fr-BE" sz="2400" dirty="0"/>
              <a:t> </a:t>
            </a:r>
            <a:r>
              <a:rPr lang="fr-BE" sz="2400" dirty="0" err="1"/>
              <a:t>verzameld</a:t>
            </a:r>
            <a:r>
              <a:rPr lang="fr-BE" sz="2400" dirty="0"/>
              <a:t>, </a:t>
            </a:r>
            <a:r>
              <a:rPr lang="fr-BE" sz="2400" dirty="0" err="1"/>
              <a:t>dat</a:t>
            </a:r>
            <a:r>
              <a:rPr lang="fr-BE" sz="2400" dirty="0"/>
              <a:t> </a:t>
            </a:r>
            <a:r>
              <a:rPr lang="fr-BE" sz="2400" dirty="0" err="1"/>
              <a:t>hij</a:t>
            </a:r>
            <a:r>
              <a:rPr lang="fr-BE" sz="2400" dirty="0"/>
              <a:t> niet </a:t>
            </a:r>
            <a:r>
              <a:rPr lang="fr-BE" sz="2400" dirty="0" err="1"/>
              <a:t>alles</a:t>
            </a:r>
            <a:r>
              <a:rPr lang="fr-BE" sz="2400" dirty="0"/>
              <a:t> </a:t>
            </a:r>
            <a:r>
              <a:rPr lang="fr-BE" sz="2400" dirty="0" err="1"/>
              <a:t>alleen</a:t>
            </a:r>
            <a:r>
              <a:rPr lang="fr-BE" sz="2400" dirty="0"/>
              <a:t> kan </a:t>
            </a:r>
            <a:r>
              <a:rPr lang="fr-BE" sz="2400" dirty="0" err="1"/>
              <a:t>opeten</a:t>
            </a:r>
            <a:r>
              <a:rPr lang="fr-BE" sz="2400" dirty="0"/>
              <a:t>. </a:t>
            </a:r>
            <a:r>
              <a:rPr lang="fr-BE" sz="2400" dirty="0" err="1"/>
              <a:t>Hij</a:t>
            </a:r>
            <a:r>
              <a:rPr lang="fr-BE" sz="2400" dirty="0"/>
              <a:t> </a:t>
            </a:r>
            <a:r>
              <a:rPr lang="fr-BE" sz="2400" dirty="0" err="1"/>
              <a:t>heeft</a:t>
            </a:r>
            <a:r>
              <a:rPr lang="fr-BE" sz="2400" dirty="0"/>
              <a:t> dus </a:t>
            </a:r>
            <a:r>
              <a:rPr lang="fr-BE" sz="2400" dirty="0" err="1"/>
              <a:t>een</a:t>
            </a:r>
            <a:r>
              <a:rPr lang="fr-BE" sz="2400" dirty="0"/>
              <a:t> </a:t>
            </a:r>
            <a:r>
              <a:rPr lang="fr-BE" sz="2400" dirty="0" err="1"/>
              <a:t>overschot</a:t>
            </a:r>
            <a:r>
              <a:rPr lang="fr-BE" sz="2400" dirty="0"/>
              <a:t>. </a:t>
            </a:r>
          </a:p>
          <a:p>
            <a:pPr marL="0" indent="0">
              <a:buNone/>
            </a:pPr>
            <a:endParaRPr lang="fr-BE" sz="2400" dirty="0"/>
          </a:p>
          <a:p>
            <a:pPr marL="0" indent="0">
              <a:buNone/>
            </a:pPr>
            <a:endParaRPr lang="fr-BE" sz="2400" dirty="0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726" y="641837"/>
            <a:ext cx="4076418" cy="2300947"/>
          </a:xfrm>
          <a:prstGeom prst="rect">
            <a:avLst/>
          </a:prstGeom>
        </p:spPr>
      </p:pic>
      <p:sp>
        <p:nvSpPr>
          <p:cNvPr id="10" name="Ondertitel 2"/>
          <p:cNvSpPr txBox="1">
            <a:spLocks/>
          </p:cNvSpPr>
          <p:nvPr/>
        </p:nvSpPr>
        <p:spPr>
          <a:xfrm>
            <a:off x="6799384" y="4823899"/>
            <a:ext cx="5392616" cy="107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Wat kan </a:t>
            </a:r>
            <a:r>
              <a:rPr lang="fr-BE" dirty="0" err="1"/>
              <a:t>Teun</a:t>
            </a:r>
            <a:r>
              <a:rPr lang="fr-BE" dirty="0"/>
              <a:t> met </a:t>
            </a:r>
            <a:r>
              <a:rPr lang="fr-BE" dirty="0" err="1"/>
              <a:t>zijn</a:t>
            </a:r>
            <a:r>
              <a:rPr lang="fr-BE" dirty="0"/>
              <a:t> </a:t>
            </a:r>
            <a:r>
              <a:rPr lang="fr-BE" dirty="0" err="1"/>
              <a:t>overschotten</a:t>
            </a:r>
            <a:r>
              <a:rPr lang="fr-BE" dirty="0"/>
              <a:t> </a:t>
            </a:r>
            <a:r>
              <a:rPr lang="fr-BE" dirty="0" err="1"/>
              <a:t>doen</a:t>
            </a:r>
            <a:r>
              <a:rPr lang="fr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0196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84" y="-17586"/>
            <a:ext cx="8335108" cy="4676321"/>
          </a:xfrm>
          <a:prstGeom prst="rect">
            <a:avLst/>
          </a:prstGeom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1134208" y="5168852"/>
            <a:ext cx="5392616" cy="1072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r-BE" dirty="0"/>
              <a:t>Wat kan </a:t>
            </a:r>
            <a:r>
              <a:rPr lang="fr-BE" dirty="0" err="1"/>
              <a:t>Teun</a:t>
            </a:r>
            <a:r>
              <a:rPr lang="fr-BE" dirty="0"/>
              <a:t> met </a:t>
            </a:r>
            <a:r>
              <a:rPr lang="fr-BE" dirty="0" err="1"/>
              <a:t>zijn</a:t>
            </a:r>
            <a:r>
              <a:rPr lang="fr-BE" dirty="0"/>
              <a:t> </a:t>
            </a:r>
            <a:r>
              <a:rPr lang="fr-BE" dirty="0" err="1"/>
              <a:t>overschotten</a:t>
            </a:r>
            <a:r>
              <a:rPr lang="fr-BE" dirty="0"/>
              <a:t> </a:t>
            </a:r>
            <a:r>
              <a:rPr lang="fr-BE" dirty="0" err="1"/>
              <a:t>doen</a:t>
            </a:r>
            <a:r>
              <a:rPr lang="fr-BE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2021264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318</Words>
  <Application>Microsoft Office PowerPoint</Application>
  <PresentationFormat>Breedbeeld</PresentationFormat>
  <Paragraphs>28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Tuur Jenaer</dc:creator>
  <cp:lastModifiedBy>Tuur Jenaer</cp:lastModifiedBy>
  <cp:revision>5</cp:revision>
  <dcterms:created xsi:type="dcterms:W3CDTF">2017-06-12T08:57:57Z</dcterms:created>
  <dcterms:modified xsi:type="dcterms:W3CDTF">2017-06-12T09:29:05Z</dcterms:modified>
</cp:coreProperties>
</file>